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4"/>
  </p:notesMasterIdLst>
  <p:sldIdLst>
    <p:sldId id="265" r:id="rId2"/>
    <p:sldId id="268" r:id="rId3"/>
    <p:sldId id="267" r:id="rId4"/>
    <p:sldId id="271" r:id="rId5"/>
    <p:sldId id="281" r:id="rId6"/>
    <p:sldId id="296" r:id="rId7"/>
    <p:sldId id="297" r:id="rId8"/>
    <p:sldId id="284" r:id="rId9"/>
    <p:sldId id="300" r:id="rId10"/>
    <p:sldId id="298" r:id="rId11"/>
    <p:sldId id="283" r:id="rId12"/>
    <p:sldId id="295" r:id="rId13"/>
    <p:sldId id="285" r:id="rId14"/>
    <p:sldId id="290" r:id="rId15"/>
    <p:sldId id="291" r:id="rId16"/>
    <p:sldId id="292" r:id="rId17"/>
    <p:sldId id="293" r:id="rId18"/>
    <p:sldId id="286" r:id="rId19"/>
    <p:sldId id="289" r:id="rId20"/>
    <p:sldId id="287" r:id="rId21"/>
    <p:sldId id="288" r:id="rId22"/>
    <p:sldId id="272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한나체 Pro" panose="020B0600000101010101" pitchFamily="50" charset="-127"/>
      <p:regular r:id="rId33"/>
    </p:embeddedFont>
    <p:embeddedFont>
      <p:font typeface="배달의민족 한나체 Pro OTF" panose="020B0600000101010101" pitchFamily="34" charset="-127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0382A"/>
    <a:srgbClr val="E14D3F"/>
    <a:srgbClr val="B4C7E7"/>
    <a:srgbClr val="0477C9"/>
    <a:srgbClr val="423200"/>
    <a:srgbClr val="FFBF00"/>
    <a:srgbClr val="D4E85E"/>
    <a:srgbClr val="F0F381"/>
    <a:srgbClr val="CDA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DF606-D30F-485C-B933-DBE1EC91842E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7E16F-4F20-42A3-A8C7-78868786FF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92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2244-676F-4541-A4A2-3546E8275412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6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065A-575A-4401-ABC5-DC0BF73FF515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3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0C8F4-BEE0-4FF3-BCC2-EC39B930C5A2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003A-CE97-4068-BA58-F0A039B806C8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8C62-0521-47D5-A786-8DB07093D0E0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0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6785-AF8E-4FEB-9324-41511A0BACBD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6FC2-D687-4DE6-BB92-B3321C7924B6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EA15-4B9C-4570-A2B6-77C517A1F8D1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1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1AED8-4FF8-4CA6-AA3E-6FE3F6A4F413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8E85-A8C7-48F5-ACA5-51DDB4608B34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F8C3-6FA8-4C87-8134-EFE156DEF272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33E30-2D81-4FEB-9ED3-ACBD7A4751E2}" type="datetime1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CB018-F42E-4502-B979-A2F845EFFD45}"/>
              </a:ext>
            </a:extLst>
          </p:cNvPr>
          <p:cNvSpPr/>
          <p:nvPr/>
        </p:nvSpPr>
        <p:spPr>
          <a:xfrm>
            <a:off x="147129" y="5806665"/>
            <a:ext cx="402330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호돌이조 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백인재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권민정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서정원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이기성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이혜규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84D11-B1F2-4183-B959-4F7962E5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93" y="1893997"/>
            <a:ext cx="3368116" cy="33681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55E26-7DD0-420F-8B07-DD00BD08603A}"/>
              </a:ext>
            </a:extLst>
          </p:cNvPr>
          <p:cNvSpPr/>
          <p:nvPr/>
        </p:nvSpPr>
        <p:spPr>
          <a:xfrm>
            <a:off x="3061981" y="16088"/>
            <a:ext cx="2961313" cy="1723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0" dirty="0" err="1">
                <a:solidFill>
                  <a:schemeClr val="accent1">
                    <a:lumMod val="7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세탁왕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0B2A36-2EE5-4CEB-AAB0-D50F5C82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8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2BC2509-C23F-40C6-A0D4-7A41DF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7C89CF-C8E7-4B44-8979-44CD4E99A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5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ED0277-9EAC-45C1-9628-61FC4D3754F8}"/>
              </a:ext>
            </a:extLst>
          </p:cNvPr>
          <p:cNvSpPr/>
          <p:nvPr/>
        </p:nvSpPr>
        <p:spPr>
          <a:xfrm>
            <a:off x="1837218" y="4949505"/>
            <a:ext cx="86403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E6F119-A38C-4CEE-9DC5-B6B1E230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60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39360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테이블설계서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8791F-7099-42E5-AAF4-C5EA231C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1" y="1649736"/>
            <a:ext cx="8078598" cy="35585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89F625-DF99-4A6E-BE2F-D22505DC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7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E1510C-3582-4552-B7EB-B217E951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158443"/>
            <a:ext cx="7557025" cy="51954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275D59-58B4-4363-A83B-E4B05FDD0E73}"/>
              </a:ext>
            </a:extLst>
          </p:cNvPr>
          <p:cNvSpPr/>
          <p:nvPr/>
        </p:nvSpPr>
        <p:spPr>
          <a:xfrm>
            <a:off x="6786309" y="302790"/>
            <a:ext cx="1972015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 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 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D64615-6B0C-42DD-BDCB-6DEE11937E60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332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4AD445-B909-4309-8633-D8D249DC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1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6E7181-4C6B-4B55-9227-38462E66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4" y="977063"/>
            <a:ext cx="7557025" cy="54743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28DCF-F9DE-481B-888D-6616E10D8C59}"/>
              </a:ext>
            </a:extLst>
          </p:cNvPr>
          <p:cNvSpPr/>
          <p:nvPr/>
        </p:nvSpPr>
        <p:spPr>
          <a:xfrm>
            <a:off x="6892107" y="302790"/>
            <a:ext cx="1866217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C55922-FE62-4A62-8B10-9FF09E0C99A1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332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01E975-E296-498D-B2A5-D6A25B8E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ED5146-2509-4F57-8694-CE109A2C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6" y="1094676"/>
            <a:ext cx="6086475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594115-0303-469F-9A1A-EC5BC185A07E}"/>
              </a:ext>
            </a:extLst>
          </p:cNvPr>
          <p:cNvSpPr/>
          <p:nvPr/>
        </p:nvSpPr>
        <p:spPr>
          <a:xfrm>
            <a:off x="7180648" y="302790"/>
            <a:ext cx="1577676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리스트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981399-69E5-4C9C-B410-F31AE70C8B79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6683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2AA99D-55B2-4F45-B17E-7BBF94E4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2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CBF0BA-F0E7-4657-8325-A287882C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6" y="1064241"/>
            <a:ext cx="8312728" cy="50147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D15808-F3DC-4C75-BDAB-28921AE4F51B}"/>
              </a:ext>
            </a:extLst>
          </p:cNvPr>
          <p:cNvSpPr/>
          <p:nvPr/>
        </p:nvSpPr>
        <p:spPr>
          <a:xfrm>
            <a:off x="8137641" y="302790"/>
            <a:ext cx="620683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866D70-90FA-4706-84AE-F41E67A709EF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6330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8A0335-B18C-46E7-9F99-9BA49DA8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0E0237-1227-4846-BC7C-D1BF47C9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48" y="969002"/>
            <a:ext cx="6336475" cy="5667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CAB92F-FFAA-4210-ACFF-7E716BABA6A8}"/>
              </a:ext>
            </a:extLst>
          </p:cNvPr>
          <p:cNvSpPr/>
          <p:nvPr/>
        </p:nvSpPr>
        <p:spPr>
          <a:xfrm>
            <a:off x="7727273" y="302790"/>
            <a:ext cx="1031051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장바구니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CE13C6-CF68-4070-BCDE-FC337FFCC3D3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2471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4516D3-BCD0-4607-B36C-CF68FAE7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9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100529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B6E811-2AA3-45CD-ABF4-EFD70456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8" y="1056511"/>
            <a:ext cx="7535259" cy="56677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E1A095-101F-41EB-907D-7C2DFCA50A40}"/>
              </a:ext>
            </a:extLst>
          </p:cNvPr>
          <p:cNvSpPr/>
          <p:nvPr/>
        </p:nvSpPr>
        <p:spPr>
          <a:xfrm>
            <a:off x="8132832" y="302790"/>
            <a:ext cx="625492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결제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3F388A-D6E2-4DF2-8A45-E2DC7AE92FD7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5995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D1E9DE-EA28-439D-A2CA-C9B7B233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41311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WBS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CB8CE6-5186-4A90-B31B-3B0DE08A2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78014"/>
              </p:ext>
            </p:extLst>
          </p:nvPr>
        </p:nvGraphicFramePr>
        <p:xfrm>
          <a:off x="628650" y="10842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8522482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149352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6989139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6599185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7501305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0117918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662658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82294793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1660408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6413194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15974291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24658045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7642012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9481653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2706551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918599889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4966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1/29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6052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5873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19388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0457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7090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9377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26130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63162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36946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02597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41446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0EB3D0-6580-40D9-AC48-153A98901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49913"/>
              </p:ext>
            </p:extLst>
          </p:nvPr>
        </p:nvGraphicFramePr>
        <p:xfrm>
          <a:off x="628650" y="38274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27694227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4098219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654058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8698632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4064256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240685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56023379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0624154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452052256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60192465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534427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955147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7987462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2781086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7900940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11585613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946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9820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4780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762848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18939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4328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184025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2055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07580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234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594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5968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087B68-238F-4A21-9EA9-11B8F7CB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5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41311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WBS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E988CB-5751-4DD4-96CF-BC6995F6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7" y="1054473"/>
            <a:ext cx="7792672" cy="549405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D20BEA-3F1E-4478-B0F4-00B80E67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0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6B10B-9E6D-4785-A12E-6C763C456EB4}"/>
              </a:ext>
            </a:extLst>
          </p:cNvPr>
          <p:cNvSpPr/>
          <p:nvPr/>
        </p:nvSpPr>
        <p:spPr>
          <a:xfrm>
            <a:off x="642959" y="2269848"/>
            <a:ext cx="1638590" cy="1438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en-US" altLang="ko-KR" sz="6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18A8B-76C6-47AA-BB1D-3B7C6838A41F}"/>
              </a:ext>
            </a:extLst>
          </p:cNvPr>
          <p:cNvSpPr/>
          <p:nvPr/>
        </p:nvSpPr>
        <p:spPr>
          <a:xfrm>
            <a:off x="4730457" y="581255"/>
            <a:ext cx="3770584" cy="5833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플로우 차트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테이블설계서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WBS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단위테스트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43CAA-9E4C-4CAC-9F50-FB7C02ED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49" y="2830298"/>
            <a:ext cx="752470" cy="75247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4155BF-DBD8-4CF4-8B06-1A267E2FE640}"/>
              </a:ext>
            </a:extLst>
          </p:cNvPr>
          <p:cNvCxnSpPr/>
          <p:nvPr/>
        </p:nvCxnSpPr>
        <p:spPr>
          <a:xfrm>
            <a:off x="3953695" y="1196436"/>
            <a:ext cx="0" cy="46035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181969-9433-4181-9FB6-199556DF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103461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단위테스트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FF70C-27F2-45A2-93CA-3E5D7647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596426"/>
            <a:ext cx="8312727" cy="40342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7B717-DBA5-437B-AC03-610B61C7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8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168910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0A3093-9901-4403-BCC0-C39AB713BB44}"/>
              </a:ext>
            </a:extLst>
          </p:cNvPr>
          <p:cNvSpPr/>
          <p:nvPr/>
        </p:nvSpPr>
        <p:spPr>
          <a:xfrm>
            <a:off x="3720177" y="2934249"/>
            <a:ext cx="1293944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 연</a:t>
            </a:r>
            <a:endParaRPr lang="en-US" altLang="ko-KR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5C976F-20CA-496C-887B-73F8F92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B55DC37-9A72-497A-99FE-A72246593D05}"/>
              </a:ext>
            </a:extLst>
          </p:cNvPr>
          <p:cNvSpPr/>
          <p:nvPr/>
        </p:nvSpPr>
        <p:spPr>
          <a:xfrm>
            <a:off x="3499390" y="2934249"/>
            <a:ext cx="1718740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8865D9-F83C-4468-94D5-4C7C76E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6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341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주제선정 이유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현대인들의 고충을 덜어주고자 함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프로그램의 목표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현대인들을 위한 세탁중개서비스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동네세탁소와 소비자를 연결해주는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Win-Win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403A0C-202A-4124-9E25-5F5BAE61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795958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8DE387-A1AA-4CEE-9112-9BD583CB2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57076"/>
              </p:ext>
            </p:extLst>
          </p:nvPr>
        </p:nvGraphicFramePr>
        <p:xfrm>
          <a:off x="628650" y="1216404"/>
          <a:ext cx="7886699" cy="5167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380">
                  <a:extLst>
                    <a:ext uri="{9D8B030D-6E8A-4147-A177-3AD203B41FA5}">
                      <a16:colId xmlns:a16="http://schemas.microsoft.com/office/drawing/2014/main" val="2915987087"/>
                    </a:ext>
                  </a:extLst>
                </a:gridCol>
                <a:gridCol w="1132297">
                  <a:extLst>
                    <a:ext uri="{9D8B030D-6E8A-4147-A177-3AD203B41FA5}">
                      <a16:colId xmlns:a16="http://schemas.microsoft.com/office/drawing/2014/main" val="314347682"/>
                    </a:ext>
                  </a:extLst>
                </a:gridCol>
                <a:gridCol w="1496603">
                  <a:extLst>
                    <a:ext uri="{9D8B030D-6E8A-4147-A177-3AD203B41FA5}">
                      <a16:colId xmlns:a16="http://schemas.microsoft.com/office/drawing/2014/main" val="600931825"/>
                    </a:ext>
                  </a:extLst>
                </a:gridCol>
                <a:gridCol w="4834419">
                  <a:extLst>
                    <a:ext uri="{9D8B030D-6E8A-4147-A177-3AD203B41FA5}">
                      <a16:colId xmlns:a16="http://schemas.microsoft.com/office/drawing/2014/main" val="2052482901"/>
                    </a:ext>
                  </a:extLst>
                </a:gridCol>
              </a:tblGrid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요구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요청사항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588189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R_LOGIN_001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로그인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</a:rPr>
                        <a:t>ID</a:t>
                      </a:r>
                      <a:r>
                        <a:rPr lang="ko-KR" altLang="en-US" sz="1100" b="1" u="none" strike="noStrike">
                          <a:effectLst/>
                        </a:rPr>
                        <a:t>와 패스원드가 기존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있는 정보와 일치할 경우 로그인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51308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R_RES_002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회원가입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신규유저의 신상정보를 입력 받아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csv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파일에 저장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1313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R_MAIN_001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메인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세탁할 의류에 대한 대분류 선택 버튼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70053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R_MAIN_002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메인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마이페이지 버튼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마이페이지로 넘어가는 버튼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35696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R_STORE_001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세탁소 리스트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리스트의 프로필 사진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세탁소의 이름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주소 등이 기재되어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0355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세탁소에서 제공하는 서비스 및 주소 등 세탁소에 대한 상세정보를 보여줌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2454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내가 세탁한 물품들의 주문서를 체크 및 주의사항을 기입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0268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주문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 물품 및 수거희망 시간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배달 희망 시간을 수정가능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7461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주문 추가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계속 담기 버튼을 클릭할 경우 세탁할 물품 추가 기능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0599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결제버튼 클릭 시 결제 창으로 이동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50355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R_PAY_001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주문완료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완료버튼을 누르게 되면 주문이 세탁소로 전송됨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938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마이페이지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이전에 서비스를 이용했던 내역에 대해 볼 수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45084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R_EDIT_001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개인정보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비밀번호 및 주소지 등 사용자에 대한 정보를 변경할 수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34958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5518CD-03C7-412E-8255-7F17889B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62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20765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플로우 차트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1D2C7-DB21-4295-B3BE-628EC69E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5" y="1080351"/>
            <a:ext cx="7533409" cy="51954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01E7CB-D735-4C1E-8440-C2590563FB09}"/>
              </a:ext>
            </a:extLst>
          </p:cNvPr>
          <p:cNvSpPr/>
          <p:nvPr/>
        </p:nvSpPr>
        <p:spPr>
          <a:xfrm>
            <a:off x="885495" y="1392573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C8074B-5E7E-46AF-B3CC-80E4505229DD}"/>
              </a:ext>
            </a:extLst>
          </p:cNvPr>
          <p:cNvSpPr/>
          <p:nvPr/>
        </p:nvSpPr>
        <p:spPr>
          <a:xfrm>
            <a:off x="885495" y="2979490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D69A5F-4841-43CB-9EF9-38C67FF33EB6}"/>
              </a:ext>
            </a:extLst>
          </p:cNvPr>
          <p:cNvSpPr/>
          <p:nvPr/>
        </p:nvSpPr>
        <p:spPr>
          <a:xfrm>
            <a:off x="2120075" y="2979490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3DADDF-5503-45C3-AF04-7789BC848CF0}"/>
              </a:ext>
            </a:extLst>
          </p:cNvPr>
          <p:cNvSpPr/>
          <p:nvPr/>
        </p:nvSpPr>
        <p:spPr>
          <a:xfrm>
            <a:off x="4028365" y="3000583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23D4E4-A524-4C3F-8B96-9C162124470F}"/>
              </a:ext>
            </a:extLst>
          </p:cNvPr>
          <p:cNvSpPr/>
          <p:nvPr/>
        </p:nvSpPr>
        <p:spPr>
          <a:xfrm>
            <a:off x="6034779" y="2979490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DA4D0-EFD0-4837-8F14-8C2B1F5E48A7}"/>
              </a:ext>
            </a:extLst>
          </p:cNvPr>
          <p:cNvSpPr/>
          <p:nvPr/>
        </p:nvSpPr>
        <p:spPr>
          <a:xfrm>
            <a:off x="7026078" y="2125211"/>
            <a:ext cx="649689" cy="6207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E5A4DA-1815-422B-99FA-A935BCD3574F}"/>
              </a:ext>
            </a:extLst>
          </p:cNvPr>
          <p:cNvCxnSpPr>
            <a:cxnSpLocks/>
          </p:cNvCxnSpPr>
          <p:nvPr/>
        </p:nvCxnSpPr>
        <p:spPr>
          <a:xfrm>
            <a:off x="1210340" y="2013359"/>
            <a:ext cx="0" cy="966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4348B9-8BAD-4DEB-A124-5373C4138E6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535184" y="3289883"/>
            <a:ext cx="584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448A1F-8C4D-4B7C-A01E-72AF1997596E}"/>
              </a:ext>
            </a:extLst>
          </p:cNvPr>
          <p:cNvCxnSpPr>
            <a:cxnSpLocks/>
          </p:cNvCxnSpPr>
          <p:nvPr/>
        </p:nvCxnSpPr>
        <p:spPr>
          <a:xfrm>
            <a:off x="2769765" y="3289883"/>
            <a:ext cx="1258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955F3E-1551-48C0-B2EB-ED3EC0CF41C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78054" y="3289884"/>
            <a:ext cx="1356725" cy="21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C0E165-5A93-409F-964C-0DE674D90764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6684468" y="2745997"/>
            <a:ext cx="666455" cy="543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EA99E-E693-496B-B0E2-4B24871C5D22}"/>
              </a:ext>
            </a:extLst>
          </p:cNvPr>
          <p:cNvSpPr/>
          <p:nvPr/>
        </p:nvSpPr>
        <p:spPr>
          <a:xfrm>
            <a:off x="1438492" y="6550582"/>
            <a:ext cx="171085" cy="1634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08823A-0ACC-4823-B939-8E6FBA7594DE}"/>
              </a:ext>
            </a:extLst>
          </p:cNvPr>
          <p:cNvSpPr/>
          <p:nvPr/>
        </p:nvSpPr>
        <p:spPr>
          <a:xfrm>
            <a:off x="301648" y="6560485"/>
            <a:ext cx="291089" cy="14433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BA46A5-A071-445E-99D9-8D6EED7E4FBA}"/>
              </a:ext>
            </a:extLst>
          </p:cNvPr>
          <p:cNvSpPr/>
          <p:nvPr/>
        </p:nvSpPr>
        <p:spPr>
          <a:xfrm>
            <a:off x="1609577" y="6447779"/>
            <a:ext cx="428322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</a:t>
            </a:r>
            <a:endParaRPr lang="en-US" altLang="ko-KR" sz="1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8B65C8-F6C8-43D3-95EE-F24B6F75B990}"/>
              </a:ext>
            </a:extLst>
          </p:cNvPr>
          <p:cNvSpPr/>
          <p:nvPr/>
        </p:nvSpPr>
        <p:spPr>
          <a:xfrm>
            <a:off x="592737" y="6436712"/>
            <a:ext cx="425116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버튼</a:t>
            </a:r>
            <a:endParaRPr lang="en-US" altLang="ko-KR" sz="1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9F3E97F-DD41-4373-AB21-02DAE7E7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21519E7-DED2-4FE3-B930-2CA68717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45404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BA7ABD3-FAAC-4D68-B614-CA0AA3DAB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72392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703F77-1916-44BA-B3E7-923B1A94E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5522189"/>
            <a:ext cx="2514951" cy="1114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61EFB-FC7E-4FB4-B3B4-35F2BC8E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5522189"/>
            <a:ext cx="2514951" cy="11145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FC5CC8-6AA8-4969-AA78-98C57D91B4C3}"/>
              </a:ext>
            </a:extLst>
          </p:cNvPr>
          <p:cNvSpPr/>
          <p:nvPr/>
        </p:nvSpPr>
        <p:spPr>
          <a:xfrm>
            <a:off x="7877265" y="2466362"/>
            <a:ext cx="817211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3194B-F6D1-47BC-A8AF-B3728F6E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0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6E1E3A6-1F6B-4940-817D-B2F213D7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45404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B2AAA7F-FA4E-4210-8745-28E39022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72392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6445F9-9AC0-44FC-B287-BC3B23EB95F4}"/>
              </a:ext>
            </a:extLst>
          </p:cNvPr>
          <p:cNvSpPr/>
          <p:nvPr/>
        </p:nvSpPr>
        <p:spPr>
          <a:xfrm>
            <a:off x="6518245" y="4538444"/>
            <a:ext cx="771787" cy="4026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F2215D-BEAA-4E73-B7AB-44BCF4AE87DA}"/>
              </a:ext>
            </a:extLst>
          </p:cNvPr>
          <p:cNvSpPr/>
          <p:nvPr/>
        </p:nvSpPr>
        <p:spPr>
          <a:xfrm>
            <a:off x="1115735" y="2499918"/>
            <a:ext cx="2214694" cy="18371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15CDF-4EA0-4DA9-A92E-19ACAA72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1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783AB3-EE47-4BF9-A59E-BACB5B79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6" y="1029836"/>
            <a:ext cx="3505909" cy="4362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7B9D9A8-1623-40B1-BDFC-74FC47993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5445400"/>
            <a:ext cx="2333008" cy="1387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7A43E3-D264-49A9-B177-3F3B36841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10C33C-8252-4B01-AB02-BD3B09F9DF4C}"/>
              </a:ext>
            </a:extLst>
          </p:cNvPr>
          <p:cNvSpPr/>
          <p:nvPr/>
        </p:nvSpPr>
        <p:spPr>
          <a:xfrm>
            <a:off x="5897461" y="3506598"/>
            <a:ext cx="109056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D6CFEA-7193-4A61-980C-FBB1C82A3AA8}"/>
              </a:ext>
            </a:extLst>
          </p:cNvPr>
          <p:cNvSpPr/>
          <p:nvPr/>
        </p:nvSpPr>
        <p:spPr>
          <a:xfrm>
            <a:off x="1879134" y="4739780"/>
            <a:ext cx="738231" cy="36072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78278-4743-4246-9A53-BA6F76A5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42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E4DAF97-5115-462B-B5A7-18BFEC81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240624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AAAEE6-1E45-4503-AF93-BB10991B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25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2FAF3B-A4D1-4ADB-AC6F-1FC7ABE0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5580296"/>
            <a:ext cx="2514951" cy="11145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286F71-4D12-4326-9C79-96A352433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64003"/>
            <a:ext cx="2514951" cy="1133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8ECC5C-5199-4C95-B7D3-870E0B482A98}"/>
              </a:ext>
            </a:extLst>
          </p:cNvPr>
          <p:cNvSpPr/>
          <p:nvPr/>
        </p:nvSpPr>
        <p:spPr>
          <a:xfrm>
            <a:off x="2248248" y="4848836"/>
            <a:ext cx="109056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E911C-845D-4669-81CA-1F03AA42021C}"/>
              </a:ext>
            </a:extLst>
          </p:cNvPr>
          <p:cNvSpPr/>
          <p:nvPr/>
        </p:nvSpPr>
        <p:spPr>
          <a:xfrm>
            <a:off x="7749708" y="4781726"/>
            <a:ext cx="773507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73BE06-2499-4674-8360-FFD0D18C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</TotalTime>
  <Words>457</Words>
  <Application>Microsoft Office PowerPoint</Application>
  <PresentationFormat>화면 슬라이드 쇼(4:3)</PresentationFormat>
  <Paragraphs>484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배달의민족 한나체 Pro</vt:lpstr>
      <vt:lpstr>Arial</vt:lpstr>
      <vt:lpstr>Calibri</vt:lpstr>
      <vt:lpstr>Wingdings</vt:lpstr>
      <vt:lpstr>배달의민족 한나체 Pro OTF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반려동물 케어로봇 (케어봇)</dc:title>
  <dc:creator>minjeong</dc:creator>
  <cp:lastModifiedBy>권민정</cp:lastModifiedBy>
  <cp:revision>102</cp:revision>
  <dcterms:created xsi:type="dcterms:W3CDTF">2018-11-15T11:57:02Z</dcterms:created>
  <dcterms:modified xsi:type="dcterms:W3CDTF">2019-03-08T03:05:20Z</dcterms:modified>
</cp:coreProperties>
</file>